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</p:sldIdLst>
  <p:sldSz cx="12192000" cy="6858000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03ED"/>
    <a:srgbClr val="FF99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宮 宗" userId="e64488c59516a9ba" providerId="LiveId" clId="{A3F6C1DA-451B-484F-A667-E70EC5D7C413}"/>
    <pc:docChg chg="modSld">
      <pc:chgData name="宮 宗" userId="e64488c59516a9ba" providerId="LiveId" clId="{A3F6C1DA-451B-484F-A667-E70EC5D7C413}" dt="2024-04-05T13:34:05.191" v="23" actId="20577"/>
      <pc:docMkLst>
        <pc:docMk/>
      </pc:docMkLst>
      <pc:sldChg chg="modSp mod">
        <pc:chgData name="宮 宗" userId="e64488c59516a9ba" providerId="LiveId" clId="{A3F6C1DA-451B-484F-A667-E70EC5D7C413}" dt="2024-04-05T13:34:05.191" v="23" actId="20577"/>
        <pc:sldMkLst>
          <pc:docMk/>
          <pc:sldMk cId="3873178433" sldId="256"/>
        </pc:sldMkLst>
      </pc:sldChg>
    </pc:docChg>
  </pc:docChgLst>
  <pc:docChgLst>
    <pc:chgData name="宮 宗" userId="e64488c59516a9ba" providerId="LiveId" clId="{60EC9E77-C018-4285-8B67-BA423E82F906}"/>
    <pc:docChg chg="custSel modSld">
      <pc:chgData name="宮 宗" userId="e64488c59516a9ba" providerId="LiveId" clId="{60EC9E77-C018-4285-8B67-BA423E82F906}" dt="2024-01-12T14:37:13.155" v="440" actId="207"/>
      <pc:docMkLst>
        <pc:docMk/>
      </pc:docMkLst>
      <pc:sldChg chg="modSp mod">
        <pc:chgData name="宮 宗" userId="e64488c59516a9ba" providerId="LiveId" clId="{60EC9E77-C018-4285-8B67-BA423E82F906}" dt="2024-01-12T14:37:13.155" v="440" actId="207"/>
        <pc:sldMkLst>
          <pc:docMk/>
          <pc:sldMk cId="3873178433" sldId="256"/>
        </pc:sldMkLst>
      </pc:sldChg>
    </pc:docChg>
  </pc:docChgLst>
  <pc:docChgLst>
    <pc:chgData name="宮野 宗陽" userId="e64488c59516a9ba" providerId="LiveId" clId="{6E2E7BF4-677B-4451-94F3-DD1805B30226}"/>
    <pc:docChg chg="undo custSel modSld">
      <pc:chgData name="宮野 宗陽" userId="e64488c59516a9ba" providerId="LiveId" clId="{6E2E7BF4-677B-4451-94F3-DD1805B30226}" dt="2023-04-05T23:57:47.889" v="1881" actId="27636"/>
      <pc:docMkLst>
        <pc:docMk/>
      </pc:docMkLst>
      <pc:sldChg chg="addSp delSp modSp mod">
        <pc:chgData name="宮野 宗陽" userId="e64488c59516a9ba" providerId="LiveId" clId="{6E2E7BF4-677B-4451-94F3-DD1805B30226}" dt="2023-04-05T23:57:47.889" v="1881" actId="27636"/>
        <pc:sldMkLst>
          <pc:docMk/>
          <pc:sldMk cId="3873178433" sldId="256"/>
        </pc:sldMkLst>
      </pc:sldChg>
    </pc:docChg>
  </pc:docChgLst>
  <pc:docChgLst>
    <pc:chgData name="宮 宗" userId="e64488c59516a9ba" providerId="LiveId" clId="{390A2853-51F2-4A8E-BE03-6DBCFF64B30E}"/>
    <pc:docChg chg="modSld">
      <pc:chgData name="宮 宗" userId="e64488c59516a9ba" providerId="LiveId" clId="{390A2853-51F2-4A8E-BE03-6DBCFF64B30E}" dt="2025-04-14T10:26:18.774" v="47" actId="20577"/>
      <pc:docMkLst>
        <pc:docMk/>
      </pc:docMkLst>
      <pc:sldChg chg="modSp mod">
        <pc:chgData name="宮 宗" userId="e64488c59516a9ba" providerId="LiveId" clId="{390A2853-51F2-4A8E-BE03-6DBCFF64B30E}" dt="2025-04-14T10:26:18.774" v="47" actId="20577"/>
        <pc:sldMkLst>
          <pc:docMk/>
          <pc:sldMk cId="3873178433" sldId="256"/>
        </pc:sldMkLst>
        <pc:graphicFrameChg chg="modGraphic">
          <ac:chgData name="宮 宗" userId="e64488c59516a9ba" providerId="LiveId" clId="{390A2853-51F2-4A8E-BE03-6DBCFF64B30E}" dt="2025-04-14T10:26:18.774" v="47" actId="20577"/>
          <ac:graphicFrameMkLst>
            <pc:docMk/>
            <pc:sldMk cId="3873178433" sldId="256"/>
            <ac:graphicFrameMk id="2" creationId="{C9E8CD0E-B476-6D4C-1206-BD76851DD2B2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FF64847-8DBB-FF9F-12FA-B88D9B10A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4D139EC0-0E99-D641-AAC0-F525796BF7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411F951-07BC-CA9C-B2DA-84D0568DB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56C16AB-351F-9FEF-A208-B8342227B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87E002F-0372-7B48-461F-0E718BEF1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25411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02F6961-64B6-78E6-BC05-DE45B33C4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E7C9D5F-5E72-6E64-14AA-6766824E53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9DF8C120-51F1-9A69-E02E-F312D52C1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DCACCAA-91C2-8FCC-2510-9CA9284B9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11F1CFE-140D-C74B-3D50-92D5C5C75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311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14E5BD8-55C0-ED29-CE1F-196F05052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73FFF96-EC6E-FE3A-0A2C-01F7F745F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733924A-4BB8-7B1F-163D-9065E2ADA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E4060BC-60B7-82B3-C67C-7405582B8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DF9B944-71D8-F430-274B-57935E665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47116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8D2D91A-D59C-7FB7-6043-569D1271F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0EF1DFA-23DF-C5F1-A98C-7AB1526E9F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D0027B94-EBAB-CB3E-2577-E6925CB08F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851F376-9637-BD6D-2631-34F73B64F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9B42F0C3-F807-96E7-78C5-794B8D064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6507649-7808-8C66-2D77-66804FC72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25560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3E0A91A-9B74-FB2E-58E0-227395D2C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3BF68622-18F6-6403-6CD6-1F49FD5EA0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E8E91444-6C4F-47A8-319E-39F9BD9559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1E0158DF-8629-5FA6-2D27-6E9B20CEB1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7221AB0A-F5EA-463A-61F7-53351F9A2C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015521DD-1861-F67B-4B02-C3D385357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EEDF1499-6F68-9049-2937-34CE393EB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A5C93ABA-A295-4282-ED91-7999B4F49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1750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B3225D7-5531-9560-BAE2-8A9E27A0D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ED25EB5B-EF77-B92F-8DB5-9F5FDE085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76A945E5-A299-5B1B-A14B-A08DBD490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EDE02057-60EB-18AF-5F1F-4E76A4D57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533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67D28758-8DA0-28E4-82CC-81EBE7909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CDB82F88-B544-A2AB-A77D-6D45334B5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507A52AB-6CB4-D9C6-EC86-9362FF9A1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81962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C16525B-36B6-BBE3-220E-3A270B55A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B206E5BA-B8E9-6305-9EA6-1D3822025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8B41087E-9C74-4B13-6081-F05B535DD0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52C48072-440A-7620-C701-634621482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33EA0F58-A832-C107-4CF1-D71A8769C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E4CEB28A-6072-DA62-A70A-F1B5D01CB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016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D06D88D-8BC3-1794-0F81-E7D0AA7C8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8D6DBAB1-BC1F-1350-2444-C73BB6B88A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351B0C40-2211-64BB-59D0-58F8F694E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6611CE13-BDC2-4B0E-C250-F792364FC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400BD2B-626D-3800-03E7-3D9D19E08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563BFDB-F740-203C-2655-9DDC0381B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1010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B7DC01F-E580-8373-9F51-6A80C2D9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5A80CFCC-A581-0628-FD64-7ABFA7C480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6F560D0-70BE-71AD-5B71-4735E3595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2E2ED7B-CD61-86B6-6748-1190FB7EB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D44C869-AE98-F93A-8F92-4062194A9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7110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77836E14-74F9-390D-16B7-ED57964088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C86DDA6C-F8E3-44C9-0F2C-E5064970A8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F76E268-277F-CDBC-5907-42B53410B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43D9848-45FB-8E35-7B57-952ECE244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406AAAE-C7C9-C4DD-5A4C-FBB5F7ADB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7787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4FEEE8E0-6816-633E-A6B4-4CA54DEE2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9D0A8829-1708-5CFE-8DCB-FC7E2F709D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3CF5B97-86FE-5887-797B-292C34D0FD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AFAF6-2795-46EA-A12F-99AC822B232D}" type="datetimeFigureOut">
              <a:rPr kumimoji="1" lang="ja-JP" altLang="en-US" smtClean="0"/>
              <a:t>2025/4/14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C288D1B-A0CD-8D01-8645-B2D184B710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BE81ABC-2D7E-E05D-C9A7-2E91FD5581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87975-7EF6-4633-BFDE-D8D2C9256AB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7443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>
            <a:extLst>
              <a:ext uri="{FF2B5EF4-FFF2-40B4-BE49-F238E27FC236}">
                <a16:creationId xmlns:a16="http://schemas.microsoft.com/office/drawing/2014/main" id="{AF1FA60C-E0EE-B814-44E6-5B57697B708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107899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所 沢 腎 ク リ ニ ッ ク</a:t>
            </a:r>
            <a:r>
              <a:rPr lang="ja-JP" altLang="en-US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</a:t>
            </a:r>
          </a:p>
        </p:txBody>
      </p:sp>
      <p:sp>
        <p:nvSpPr>
          <p:cNvPr id="6" name="字幕 5">
            <a:extLst>
              <a:ext uri="{FF2B5EF4-FFF2-40B4-BE49-F238E27FC236}">
                <a16:creationId xmlns:a16="http://schemas.microsoft.com/office/drawing/2014/main" id="{878E0EEC-D672-07F8-6B09-51F8279591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897" y="1354735"/>
            <a:ext cx="10588752" cy="9221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ja-JP" altLang="en-US" sz="4000" b="1" dirty="0">
                <a:solidFill>
                  <a:srgbClr val="00B0F0"/>
                </a:solidFill>
              </a:rPr>
              <a:t>腎臓内</a:t>
            </a:r>
            <a:r>
              <a:rPr kumimoji="1" lang="ja-JP" altLang="en-US" sz="4000" b="1" dirty="0">
                <a:solidFill>
                  <a:srgbClr val="00B0F0"/>
                </a:solidFill>
              </a:rPr>
              <a:t>科：</a:t>
            </a:r>
            <a:r>
              <a:rPr lang="ja-JP" altLang="en-US" sz="4000" b="1" dirty="0">
                <a:solidFill>
                  <a:srgbClr val="E203ED"/>
                </a:solidFill>
              </a:rPr>
              <a:t>木村　麻衣</a:t>
            </a:r>
            <a:r>
              <a:rPr kumimoji="1" lang="ja-JP" altLang="en-US" sz="4000" b="1" dirty="0">
                <a:solidFill>
                  <a:srgbClr val="E203ED"/>
                </a:solidFill>
              </a:rPr>
              <a:t>（きむら　まい）</a:t>
            </a:r>
          </a:p>
        </p:txBody>
      </p:sp>
      <p:graphicFrame>
        <p:nvGraphicFramePr>
          <p:cNvPr id="2" name="表 1">
            <a:extLst>
              <a:ext uri="{FF2B5EF4-FFF2-40B4-BE49-F238E27FC236}">
                <a16:creationId xmlns:a16="http://schemas.microsoft.com/office/drawing/2014/main" id="{C9E8CD0E-B476-6D4C-1206-BD76851DD2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74446"/>
              </p:ext>
            </p:extLst>
          </p:nvPr>
        </p:nvGraphicFramePr>
        <p:xfrm>
          <a:off x="509261" y="4300268"/>
          <a:ext cx="10890024" cy="23093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33398">
                  <a:extLst>
                    <a:ext uri="{9D8B030D-6E8A-4147-A177-3AD203B41FA5}">
                      <a16:colId xmlns:a16="http://schemas.microsoft.com/office/drawing/2014/main" val="1389147228"/>
                    </a:ext>
                  </a:extLst>
                </a:gridCol>
                <a:gridCol w="1248980">
                  <a:extLst>
                    <a:ext uri="{9D8B030D-6E8A-4147-A177-3AD203B41FA5}">
                      <a16:colId xmlns:a16="http://schemas.microsoft.com/office/drawing/2014/main" val="1674353810"/>
                    </a:ext>
                  </a:extLst>
                </a:gridCol>
                <a:gridCol w="1163825">
                  <a:extLst>
                    <a:ext uri="{9D8B030D-6E8A-4147-A177-3AD203B41FA5}">
                      <a16:colId xmlns:a16="http://schemas.microsoft.com/office/drawing/2014/main" val="3965229370"/>
                    </a:ext>
                  </a:extLst>
                </a:gridCol>
                <a:gridCol w="1270731">
                  <a:extLst>
                    <a:ext uri="{9D8B030D-6E8A-4147-A177-3AD203B41FA5}">
                      <a16:colId xmlns:a16="http://schemas.microsoft.com/office/drawing/2014/main" val="244209224"/>
                    </a:ext>
                  </a:extLst>
                </a:gridCol>
                <a:gridCol w="1334649">
                  <a:extLst>
                    <a:ext uri="{9D8B030D-6E8A-4147-A177-3AD203B41FA5}">
                      <a16:colId xmlns:a16="http://schemas.microsoft.com/office/drawing/2014/main" val="1138843720"/>
                    </a:ext>
                  </a:extLst>
                </a:gridCol>
                <a:gridCol w="1348979">
                  <a:extLst>
                    <a:ext uri="{9D8B030D-6E8A-4147-A177-3AD203B41FA5}">
                      <a16:colId xmlns:a16="http://schemas.microsoft.com/office/drawing/2014/main" val="2442581887"/>
                    </a:ext>
                  </a:extLst>
                </a:gridCol>
                <a:gridCol w="1289462">
                  <a:extLst>
                    <a:ext uri="{9D8B030D-6E8A-4147-A177-3AD203B41FA5}">
                      <a16:colId xmlns:a16="http://schemas.microsoft.com/office/drawing/2014/main" val="3097041833"/>
                    </a:ext>
                  </a:extLst>
                </a:gridCol>
              </a:tblGrid>
              <a:tr h="357565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游ゴシック" panose="020B0400000000000000" pitchFamily="50" charset="-128"/>
                          <a:ea typeface="游ゴシック" panose="020B0400000000000000" pitchFamily="50" charset="-128"/>
                        </a:rPr>
                        <a:t>腎臓内科外来受付時間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u="none" strike="noStrike" dirty="0">
                          <a:effectLst/>
                        </a:rPr>
                        <a:t>月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u="none" strike="noStrike" dirty="0">
                          <a:effectLst/>
                        </a:rPr>
                        <a:t>火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u="none" strike="noStrike" dirty="0">
                          <a:effectLst/>
                        </a:rPr>
                        <a:t>水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u="none" strike="noStrike" dirty="0">
                          <a:effectLst/>
                        </a:rPr>
                        <a:t>木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u="none" strike="noStrike" dirty="0">
                          <a:effectLst/>
                        </a:rPr>
                        <a:t>金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u="none" strike="noStrike" dirty="0">
                          <a:effectLst/>
                        </a:rPr>
                        <a:t>土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894482381"/>
                  </a:ext>
                </a:extLst>
              </a:tr>
              <a:tr h="84685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   午前（</a:t>
                      </a:r>
                      <a:r>
                        <a:rPr lang="en-US" altLang="ja-JP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9</a:t>
                      </a:r>
                      <a:r>
                        <a:rPr lang="ja-JP" altLang="en-US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時～</a:t>
                      </a:r>
                      <a:r>
                        <a:rPr lang="en-US" altLang="ja-JP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12</a:t>
                      </a:r>
                      <a:r>
                        <a:rPr lang="ja-JP" altLang="en-US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時</a:t>
                      </a:r>
                      <a:r>
                        <a:rPr lang="en-US" altLang="ja-JP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30</a:t>
                      </a:r>
                      <a:r>
                        <a:rPr lang="ja-JP" altLang="en-US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分）</a:t>
                      </a:r>
                      <a:endParaRPr lang="en-US" altLang="ja-JP" sz="1800" u="none" strike="noStrike" dirty="0"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－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2400" b="1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FF99FF"/>
                          </a:highlight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木村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99FF"/>
                          </a:highlight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木村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―</a:t>
                      </a:r>
                      <a:endParaRPr lang="ja-JP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99FF"/>
                          </a:highlight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木村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太田</a:t>
                      </a:r>
                      <a:r>
                        <a:rPr lang="en-US" altLang="ja-JP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※</a:t>
                      </a:r>
                      <a:endParaRPr lang="ja-JP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724946961"/>
                  </a:ext>
                </a:extLst>
              </a:tr>
              <a:tr h="1053367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午後（</a:t>
                      </a:r>
                      <a:r>
                        <a:rPr lang="en-US" altLang="ja-JP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14</a:t>
                      </a:r>
                      <a:r>
                        <a:rPr lang="ja-JP" altLang="en-US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時～</a:t>
                      </a:r>
                      <a:r>
                        <a:rPr lang="en-US" altLang="ja-JP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16</a:t>
                      </a:r>
                      <a:r>
                        <a:rPr lang="ja-JP" altLang="en-US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時</a:t>
                      </a:r>
                      <a:r>
                        <a:rPr lang="en-US" altLang="ja-JP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30</a:t>
                      </a:r>
                      <a:r>
                        <a:rPr lang="ja-JP" altLang="en-US" sz="1800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分）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51435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ja-JP" sz="2400" b="1" u="none" strike="noStrike" dirty="0">
                        <a:effectLst/>
                        <a:highlight>
                          <a:srgbClr val="FFFF00"/>
                        </a:highlight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  <a:p>
                      <a:pPr marL="0" marR="0" lvl="0" indent="0" algn="ctr" defTabSz="51435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－</a:t>
                      </a:r>
                    </a:p>
                    <a:p>
                      <a:pPr algn="ctr" fontAlgn="ctr"/>
                      <a:r>
                        <a:rPr lang="ja-JP" altLang="en-US" sz="2400" b="1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　</a:t>
                      </a:r>
                      <a:endParaRPr lang="ja-JP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―</a:t>
                      </a:r>
                      <a:endParaRPr lang="ja-JP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―</a:t>
                      </a:r>
                      <a:endParaRPr lang="ja-JP" alt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2400" b="1" i="0" u="none" strike="noStrike">
                          <a:solidFill>
                            <a:schemeClr val="tx1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太田</a:t>
                      </a:r>
                      <a:endParaRPr lang="ja-JP" alt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―</a:t>
                      </a:r>
                      <a:endParaRPr lang="ja-JP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2400" b="1" u="none" strike="noStrike" dirty="0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※</a:t>
                      </a:r>
                      <a:r>
                        <a:rPr lang="ja-JP" altLang="en-US" sz="2400" b="1" u="none" strike="noStrike">
                          <a:effectLst/>
                          <a:latin typeface="HG丸ｺﾞｼｯｸM-PRO" panose="020F0600000000000000" pitchFamily="50" charset="-128"/>
                          <a:ea typeface="HG丸ｺﾞｼｯｸM-PRO" panose="020F0600000000000000" pitchFamily="50" charset="-128"/>
                        </a:rPr>
                        <a:t>第四土曜日　</a:t>
                      </a:r>
                      <a:endParaRPr lang="ja-JP" alt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HG丸ｺﾞｼｯｸM-PRO" panose="020F0600000000000000" pitchFamily="50" charset="-128"/>
                        <a:ea typeface="HG丸ｺﾞｼｯｸM-PRO" panose="020F0600000000000000" pitchFamily="50" charset="-128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4704372"/>
                  </a:ext>
                </a:extLst>
              </a:tr>
            </a:tbl>
          </a:graphicData>
        </a:graphic>
      </p:graphicFrame>
      <p:sp>
        <p:nvSpPr>
          <p:cNvPr id="3" name="タイトル 1">
            <a:extLst>
              <a:ext uri="{FF2B5EF4-FFF2-40B4-BE49-F238E27FC236}">
                <a16:creationId xmlns:a16="http://schemas.microsoft.com/office/drawing/2014/main" id="{698F0E2A-F506-04C5-F1F9-23E01DA48C54}"/>
              </a:ext>
            </a:extLst>
          </p:cNvPr>
          <p:cNvSpPr txBox="1">
            <a:spLocks/>
          </p:cNvSpPr>
          <p:nvPr/>
        </p:nvSpPr>
        <p:spPr>
          <a:xfrm>
            <a:off x="363182" y="2947006"/>
            <a:ext cx="14037548" cy="20479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39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女性医師による</a:t>
            </a:r>
            <a:r>
              <a:rPr lang="ja-JP" altLang="en-US" sz="3900" b="1" dirty="0">
                <a:solidFill>
                  <a:srgbClr val="00B0F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腎臓内科外来</a:t>
            </a:r>
            <a:r>
              <a:rPr lang="ja-JP" altLang="en-US" sz="39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です。</a:t>
            </a:r>
            <a:endParaRPr lang="en-US" altLang="ja-JP" sz="39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39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腎臓機能の維持・改善は早期発見、早期治療が必要です。</a:t>
            </a:r>
            <a:endParaRPr lang="en-US" altLang="ja-JP" sz="39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39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尿検査異常があれば一度腎臓内科外来を受診下さい。</a:t>
            </a:r>
            <a:endParaRPr lang="en-US" altLang="ja-JP" sz="39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endParaRPr lang="en-US" altLang="ja-JP" sz="42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400" b="1" i="0" dirty="0">
                <a:solidFill>
                  <a:srgbClr val="00B0F0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      </a:t>
            </a:r>
          </a:p>
          <a:p>
            <a:pPr algn="l"/>
            <a:endParaRPr lang="en-US" altLang="ja-JP" sz="1400" dirty="0"/>
          </a:p>
          <a:p>
            <a:pPr algn="l"/>
            <a:endParaRPr lang="en-US" altLang="ja-JP" sz="1400" dirty="0"/>
          </a:p>
          <a:p>
            <a:pPr algn="l"/>
            <a:endParaRPr lang="en-US" altLang="ja-JP" sz="1400" dirty="0"/>
          </a:p>
        </p:txBody>
      </p:sp>
    </p:spTree>
    <p:extLst>
      <p:ext uri="{BB962C8B-B14F-4D97-AF65-F5344CB8AC3E}">
        <p14:creationId xmlns:p14="http://schemas.microsoft.com/office/powerpoint/2010/main" val="3873178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104</Words>
  <Application>Microsoft Office PowerPoint</Application>
  <PresentationFormat>ワイド画面</PresentationFormat>
  <Paragraphs>31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HG丸ｺﾞｼｯｸM-PRO</vt:lpstr>
      <vt:lpstr>游ゴシック</vt:lpstr>
      <vt:lpstr>游ゴシック Light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泌尿器・小児泌尿器外来のご案内　　</dc:title>
  <dc:creator>宮野 宗陽</dc:creator>
  <cp:lastModifiedBy>宮 宗</cp:lastModifiedBy>
  <cp:revision>1</cp:revision>
  <cp:lastPrinted>2023-04-02T23:28:37Z</cp:lastPrinted>
  <dcterms:created xsi:type="dcterms:W3CDTF">2023-03-30T02:19:57Z</dcterms:created>
  <dcterms:modified xsi:type="dcterms:W3CDTF">2025-04-14T10:26:34Z</dcterms:modified>
</cp:coreProperties>
</file>